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sldIdLst>
    <p:sldId id="262" r:id="rId2"/>
    <p:sldId id="263" r:id="rId3"/>
    <p:sldId id="258" r:id="rId4"/>
    <p:sldId id="264" r:id="rId5"/>
    <p:sldId id="259" r:id="rId6"/>
    <p:sldId id="267" r:id="rId7"/>
    <p:sldId id="261" r:id="rId8"/>
    <p:sldId id="268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E5D32-AA66-128E-0E05-BC2E5B134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B7610B-F50D-DD90-C3A3-90227E549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E9E3EA-3EFB-F61A-56A6-5B735DEFD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D21D1-FFD5-429C-ACE3-5289BE2215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8871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5A700C-AB8C-67CB-EE92-8C244DE63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56B6E9-EE67-8A27-E9E0-AB4673099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11C6E2-4609-FCFF-8EF8-71EADF4E6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1CE9E-18EF-4A21-8309-60D90AB0B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544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A8410-D67D-EB8B-DC15-82557D448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9FE40-D9B6-466C-AC86-7A3459EF0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A7C093-44C8-4CE4-9A5A-3FE8199E3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2155B-0733-4761-9599-E7E67D1630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8079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3FB1FA-D53F-0A50-27A5-CADF68591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AECEEA-5D76-49AB-4CB0-9D44A3F49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BD257-6871-9619-9E49-C1379D6B9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C2EEF-D84F-4635-92EE-B77C10D6BC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9159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859C42-81D2-B171-22C6-D1DDC620E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0A1D5-752C-7967-7651-FD97CD3E8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87A7AC-B873-9E94-7333-1AF009CD6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8CB91-0A31-4D9A-AF09-C6972CD439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5342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90D7499-43BA-D2E2-4193-892305CE9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31C4E2-F366-252A-F210-21D7E574A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0A276C-09EB-135F-50E5-1F7F15F19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C18C5-4E3E-447F-A86C-723F3B716E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5181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53CB84A-3156-C43D-FF11-5BB5D80C1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8712DEE-C9EA-BCAD-F9E3-388512399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19DB70F-E716-F423-283B-824AC9002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13A1C-3DAA-455E-80B3-4BB032433E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3605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9ED7B1F-49F1-8802-0C73-BA97E3E78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0FECA-7074-81C4-A61A-9C87326B9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F33C949-F331-B90E-2745-55BA73C5B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09414-992A-495D-AEFD-88C39C06A9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7059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3C62CBF-38EE-0A6D-C986-106C31099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3FCF5D7-FCC3-8A0D-A07C-C76FF2BDC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FBE0A-0B19-12E4-0D34-7D2EC8B21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9AC8D-07E4-4651-99B2-E3102234FE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7412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F1E79D1-7A18-A99A-A762-22D521230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0AFE4-AA3C-17FD-B891-C7F341D32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6E0AF1F-5075-9D1D-D835-60BF7EB3E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7541D-08A7-49CD-99EC-76483B3351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9110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BCD8371-5107-668A-9524-6605B5A4A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9A084AB-1137-76A3-8584-C2B714B19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1F43431-AA24-D091-E03F-B9A518F1C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6CD4E-A182-419D-980D-393A90B928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3072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AC0F094-DFC1-EF07-0A66-45D0E4E08D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00F5012-CEE8-23C0-999A-4ABC2D6335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E7E40D-F399-236D-77D8-55464F0D73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03D50B-5FC4-3B3B-AF1D-E145FC8D0B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345A8-6826-4298-2314-2C693FA13A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B513BC-11DE-4685-9375-089FE86F4F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1266AC1-E6CF-78E4-5511-99F54AEE85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8840"/>
            <a:ext cx="9144000" cy="2880320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Jesus, keep me near the cross;</a:t>
            </a:r>
            <a:br>
              <a:rPr lang="en-AU" altLang="en-US" sz="4000" dirty="0"/>
            </a:br>
            <a:r>
              <a:rPr lang="en-AU" altLang="en-US" sz="4000" dirty="0"/>
              <a:t>There a precious fountain,</a:t>
            </a:r>
            <a:br>
              <a:rPr lang="en-AU" altLang="en-US" sz="4000" dirty="0"/>
            </a:br>
            <a:r>
              <a:rPr lang="en-AU" altLang="en-US" sz="4000" dirty="0"/>
              <a:t>Free to all, a healing stream,</a:t>
            </a:r>
            <a:br>
              <a:rPr lang="en-AU" altLang="en-US" sz="4000" dirty="0"/>
            </a:br>
            <a:r>
              <a:rPr lang="en-AU" altLang="en-US" sz="4000" dirty="0"/>
              <a:t>Flows from Calvary's mountain.</a:t>
            </a:r>
            <a:endParaRPr lang="en-AU" altLang="en-US" sz="4000" i="1" dirty="0"/>
          </a:p>
          <a:p>
            <a:endParaRPr lang="en-AU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6B158DF-CDF3-3C8F-6324-FDE095BFBB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050" dirty="0"/>
            </a:br>
            <a:r>
              <a:rPr lang="en-AU" altLang="en-US" sz="4000" dirty="0"/>
              <a:t>In the cross, in the cross, </a:t>
            </a:r>
            <a:br>
              <a:rPr lang="en-AU" altLang="en-US" sz="4000" dirty="0"/>
            </a:br>
            <a:r>
              <a:rPr lang="en-AU" altLang="en-US" sz="4000" dirty="0"/>
              <a:t>be my glory ever.</a:t>
            </a:r>
            <a:endParaRPr lang="en-AU" altLang="en-US" sz="4000" b="1" i="1" dirty="0"/>
          </a:p>
          <a:p>
            <a:endParaRPr lang="en-AU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7AF026B-D43B-5FA6-E4B0-E3B20D9E56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8955"/>
            <a:ext cx="9144000" cy="2700089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/>
              <a:t>Near the cross, a trembling soul,</a:t>
            </a:r>
            <a:br>
              <a:rPr lang="en-AU" altLang="en-US" sz="4000" dirty="0"/>
            </a:br>
            <a:r>
              <a:rPr lang="en-AU" altLang="en-US" sz="4000" dirty="0"/>
              <a:t>Love and mercy found me;</a:t>
            </a:r>
            <a:br>
              <a:rPr lang="en-AU" altLang="en-US" sz="4000" dirty="0"/>
            </a:br>
            <a:r>
              <a:rPr lang="en-AU" altLang="en-US" sz="4000" dirty="0"/>
              <a:t>There the bright and morning star</a:t>
            </a:r>
            <a:br>
              <a:rPr lang="en-AU" altLang="en-US" sz="4000" dirty="0"/>
            </a:br>
            <a:r>
              <a:rPr lang="en-AU" altLang="en-US" sz="4000" dirty="0"/>
              <a:t>Shed its beams around me.</a:t>
            </a:r>
            <a:endParaRPr lang="en-AU" altLang="en-US" sz="4000" b="1" i="1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0990BC8-9BED-D5E7-75C7-7BA4D4975A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050" dirty="0"/>
            </a:br>
            <a:r>
              <a:rPr lang="en-AU" altLang="en-US" sz="4000" dirty="0"/>
              <a:t>In the cross, in the cross, </a:t>
            </a:r>
            <a:br>
              <a:rPr lang="en-AU" altLang="en-US" sz="4000" dirty="0"/>
            </a:br>
            <a:r>
              <a:rPr lang="en-AU" altLang="en-US" sz="4000" dirty="0"/>
              <a:t>be my glory ever.</a:t>
            </a:r>
            <a:endParaRPr lang="en-AU" altLang="en-US" sz="4000" b="1" i="1" dirty="0"/>
          </a:p>
          <a:p>
            <a:endParaRPr lang="en-AU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72ECB68-9B1C-4978-0F4B-6BF7E343F9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0544"/>
            <a:ext cx="9144000" cy="2836912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dirty="0"/>
            </a:br>
            <a:r>
              <a:rPr lang="en-AU" altLang="en-US" sz="4000" dirty="0"/>
              <a:t>Near the cross! O Lamb of God,</a:t>
            </a:r>
            <a:br>
              <a:rPr lang="en-AU" altLang="en-US" sz="4000" dirty="0"/>
            </a:br>
            <a:r>
              <a:rPr lang="en-AU" altLang="en-US" sz="4000" dirty="0"/>
              <a:t>Bring its scenes before me;</a:t>
            </a:r>
            <a:br>
              <a:rPr lang="en-AU" altLang="en-US" sz="4000" dirty="0"/>
            </a:br>
            <a:r>
              <a:rPr lang="en-AU" altLang="en-US" sz="4000" dirty="0"/>
              <a:t>Help me walk from day to day</a:t>
            </a:r>
            <a:br>
              <a:rPr lang="en-AU" altLang="en-US" sz="4000" dirty="0"/>
            </a:br>
            <a:r>
              <a:rPr lang="en-AU" altLang="en-US" sz="4000" dirty="0"/>
              <a:t>With its shadow o'er me. </a:t>
            </a:r>
            <a:endParaRPr lang="en-AU" altLang="en-US" sz="4000" b="1" i="1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0990BC8-9BED-D5E7-75C7-7BA4D4975A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050" dirty="0"/>
            </a:br>
            <a:r>
              <a:rPr lang="en-AU" altLang="en-US" sz="4000" dirty="0"/>
              <a:t>In the cross, in the cross, </a:t>
            </a:r>
            <a:br>
              <a:rPr lang="en-AU" altLang="en-US" sz="4000" dirty="0"/>
            </a:br>
            <a:r>
              <a:rPr lang="en-AU" altLang="en-US" sz="4000" dirty="0"/>
              <a:t>be my glory ever.</a:t>
            </a:r>
            <a:endParaRPr lang="en-AU" altLang="en-US" sz="4000" b="1" i="1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7617830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D55957C-43A2-90FF-AA6E-0C89D25AF1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16088" y="2132856"/>
            <a:ext cx="9144000" cy="2592288"/>
          </a:xfrm>
        </p:spPr>
        <p:txBody>
          <a:bodyPr/>
          <a:lstStyle/>
          <a:p>
            <a:r>
              <a:rPr lang="en-AU" altLang="en-US" sz="2000" dirty="0"/>
              <a:t>Verse 4 </a:t>
            </a:r>
            <a:br>
              <a:rPr lang="en-AU" altLang="en-US" dirty="0"/>
            </a:br>
            <a:r>
              <a:rPr lang="en-AU" altLang="en-US" sz="4000" dirty="0"/>
              <a:t>Near the cross I'll watch and wait,</a:t>
            </a:r>
            <a:br>
              <a:rPr lang="en-AU" altLang="en-US" sz="4000" dirty="0"/>
            </a:br>
            <a:r>
              <a:rPr lang="en-AU" altLang="en-US" sz="4000" dirty="0"/>
              <a:t>Hoping, trusting ever,</a:t>
            </a:r>
            <a:br>
              <a:rPr lang="en-AU" altLang="en-US" sz="4000" dirty="0"/>
            </a:br>
            <a:r>
              <a:rPr lang="en-AU" altLang="en-US" sz="4000" dirty="0"/>
              <a:t>Till I reach the golden strand</a:t>
            </a:r>
            <a:br>
              <a:rPr lang="en-AU" altLang="en-US" sz="4000" dirty="0"/>
            </a:br>
            <a:r>
              <a:rPr lang="en-AU" altLang="en-US" sz="4000" dirty="0"/>
              <a:t>Just beyond the river.</a:t>
            </a:r>
            <a:endParaRPr lang="en-AU" altLang="en-US" sz="1200" b="1" i="1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0990BC8-9BED-D5E7-75C7-7BA4D4975A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050" dirty="0"/>
            </a:br>
            <a:r>
              <a:rPr lang="en-AU" altLang="en-US" sz="4000" dirty="0"/>
              <a:t>In the cross, in the cross, </a:t>
            </a:r>
            <a:br>
              <a:rPr lang="en-AU" altLang="en-US" sz="4000" dirty="0"/>
            </a:br>
            <a:r>
              <a:rPr lang="en-AU" altLang="en-US" sz="4000" dirty="0"/>
              <a:t>be my glory ever.</a:t>
            </a:r>
            <a:endParaRPr lang="en-AU" altLang="en-US" sz="4000" b="1" i="1" dirty="0"/>
          </a:p>
          <a:p>
            <a:endParaRPr lang="en-AU" dirty="0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4DF6DA81-955A-716C-EDB7-2BE5FB9136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661025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CCLI Song # 2798381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Fanny Jane Crosby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20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 i="1">
                <a:latin typeface="akagi_probook"/>
              </a:rPr>
              <a:t>For use solely with the SongSelect® </a:t>
            </a:r>
            <a:r>
              <a:rPr lang="en-AU" altLang="en-US" sz="1200" i="1">
                <a:latin typeface="akagi_probook"/>
                <a:hlinkClick r:id="rId2"/>
              </a:rPr>
              <a:t>Terms of Use</a:t>
            </a:r>
            <a:r>
              <a:rPr lang="en-AU" altLang="en-US" sz="1200" i="1">
                <a:latin typeface="akagi_probook"/>
              </a:rPr>
              <a:t>. All rights reserved. </a:t>
            </a:r>
            <a:r>
              <a:rPr lang="en-AU" altLang="en-US" sz="1200" i="1">
                <a:latin typeface="akagi_probook"/>
                <a:hlinkClick r:id="rId3"/>
              </a:rPr>
              <a:t>www.ccli.com</a:t>
            </a:r>
            <a:endParaRPr lang="en-AU" altLang="en-US" sz="12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98534150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</TotalTime>
  <Words>223</Words>
  <Application>Microsoft Office PowerPoint</Application>
  <PresentationFormat>Widescreen</PresentationFormat>
  <Paragraphs>14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115 Jesus, keep me near the cross; There a precious fountain, Free to all, a healing stream, Flows from Calvary's mountain.</dc:title>
  <dc:creator>Perth Fortress Salvos</dc:creator>
  <cp:lastModifiedBy>Narelle Wheaton</cp:lastModifiedBy>
  <cp:revision>8</cp:revision>
  <dcterms:created xsi:type="dcterms:W3CDTF">1999-03-23T03:08:38Z</dcterms:created>
  <dcterms:modified xsi:type="dcterms:W3CDTF">2023-06-12T02:59:20Z</dcterms:modified>
</cp:coreProperties>
</file>